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custDataLst>
    <p:tags r:id="rId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100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1170B-1C80-4601-BC66-4974418A9B1C}" type="datetimeFigureOut">
              <a:rPr lang="en-CA" smtClean="0"/>
              <a:t>03/04/2012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F0C2EA-D7A4-4B37-A4D3-A847B2C7881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41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From Franco </a:t>
            </a:r>
            <a:r>
              <a:rPr lang="en-CA" dirty="0" err="1" smtClean="0"/>
              <a:t>Zefferelli’s</a:t>
            </a:r>
            <a:r>
              <a:rPr lang="en-CA" dirty="0" smtClean="0"/>
              <a:t>, </a:t>
            </a:r>
            <a:r>
              <a:rPr lang="en-CA" i="1" dirty="0" smtClean="0"/>
              <a:t>Jesus </a:t>
            </a:r>
            <a:r>
              <a:rPr lang="en-CA" i="1" smtClean="0"/>
              <a:t>of Nazareth</a:t>
            </a:r>
            <a:r>
              <a:rPr lang="en-CA" i="0" baseline="0" smtClean="0"/>
              <a:t> (1977)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0C2EA-D7A4-4B37-A4D3-A847B2C78810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7297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EFFB8-EF6C-4A52-B227-5A163B057B8B}" type="datetimeFigureOut">
              <a:rPr lang="en-CA" smtClean="0"/>
              <a:t>03/04/2012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4F98-9A7D-4308-8ADC-8EF965337E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4440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EFFB8-EF6C-4A52-B227-5A163B057B8B}" type="datetimeFigureOut">
              <a:rPr lang="en-CA" smtClean="0"/>
              <a:t>03/04/2012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4F98-9A7D-4308-8ADC-8EF965337E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6697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EFFB8-EF6C-4A52-B227-5A163B057B8B}" type="datetimeFigureOut">
              <a:rPr lang="en-CA" smtClean="0"/>
              <a:t>03/04/2012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4F98-9A7D-4308-8ADC-8EF965337E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1685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EFFB8-EF6C-4A52-B227-5A163B057B8B}" type="datetimeFigureOut">
              <a:rPr lang="en-CA" smtClean="0"/>
              <a:t>03/04/2012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4F98-9A7D-4308-8ADC-8EF965337E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2705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EFFB8-EF6C-4A52-B227-5A163B057B8B}" type="datetimeFigureOut">
              <a:rPr lang="en-CA" smtClean="0"/>
              <a:t>03/04/2012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4F98-9A7D-4308-8ADC-8EF965337E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8686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EFFB8-EF6C-4A52-B227-5A163B057B8B}" type="datetimeFigureOut">
              <a:rPr lang="en-CA" smtClean="0"/>
              <a:t>03/04/2012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4F98-9A7D-4308-8ADC-8EF965337E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2946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EFFB8-EF6C-4A52-B227-5A163B057B8B}" type="datetimeFigureOut">
              <a:rPr lang="en-CA" smtClean="0"/>
              <a:t>03/04/2012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4F98-9A7D-4308-8ADC-8EF965337E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5887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EFFB8-EF6C-4A52-B227-5A163B057B8B}" type="datetimeFigureOut">
              <a:rPr lang="en-CA" smtClean="0"/>
              <a:t>03/04/2012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4F98-9A7D-4308-8ADC-8EF965337E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44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EFFB8-EF6C-4A52-B227-5A163B057B8B}" type="datetimeFigureOut">
              <a:rPr lang="en-CA" smtClean="0"/>
              <a:t>03/04/2012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4F98-9A7D-4308-8ADC-8EF965337E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732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EFFB8-EF6C-4A52-B227-5A163B057B8B}" type="datetimeFigureOut">
              <a:rPr lang="en-CA" smtClean="0"/>
              <a:t>03/04/2012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4F98-9A7D-4308-8ADC-8EF965337E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8887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EFFB8-EF6C-4A52-B227-5A163B057B8B}" type="datetimeFigureOut">
              <a:rPr lang="en-CA" smtClean="0"/>
              <a:t>03/04/2012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4F98-9A7D-4308-8ADC-8EF965337E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8348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EFFB8-EF6C-4A52-B227-5A163B057B8B}" type="datetimeFigureOut">
              <a:rPr lang="en-CA" smtClean="0"/>
              <a:t>03/04/2012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04F98-9A7D-4308-8ADC-8EF965337E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208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Jesus of Nazareth - The Triumphal Entry Jerusalem   Cleansing the Temple Complex  Palm Sunda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0258.162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674694"/>
            <a:ext cx="7416824" cy="53465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900608" y="1268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6788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11</Words>
  <Application>Microsoft Office PowerPoint</Application>
  <PresentationFormat>On-screen Show (4:3)</PresentationFormat>
  <Paragraphs>2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LGB</dc:creator>
  <cp:lastModifiedBy>LGB</cp:lastModifiedBy>
  <cp:revision>5</cp:revision>
  <dcterms:created xsi:type="dcterms:W3CDTF">2012-03-30T15:50:17Z</dcterms:created>
  <dcterms:modified xsi:type="dcterms:W3CDTF">2012-04-03T12:56:22Z</dcterms:modified>
</cp:coreProperties>
</file>